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08" r:id="rId2"/>
    <p:sldId id="259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94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93" r:id="rId24"/>
    <p:sldId id="282" r:id="rId25"/>
    <p:sldId id="296" r:id="rId26"/>
    <p:sldId id="284" r:id="rId27"/>
    <p:sldId id="297" r:id="rId28"/>
    <p:sldId id="298" r:id="rId29"/>
    <p:sldId id="286" r:id="rId30"/>
    <p:sldId id="287" r:id="rId31"/>
    <p:sldId id="288" r:id="rId32"/>
    <p:sldId id="289" r:id="rId33"/>
    <p:sldId id="292" r:id="rId34"/>
    <p:sldId id="299" r:id="rId35"/>
    <p:sldId id="300" r:id="rId36"/>
    <p:sldId id="302" r:id="rId37"/>
    <p:sldId id="303" r:id="rId38"/>
    <p:sldId id="304" r:id="rId39"/>
    <p:sldId id="307" r:id="rId40"/>
    <p:sldId id="290" r:id="rId41"/>
    <p:sldId id="291" r:id="rId42"/>
    <p:sldId id="262" r:id="rId4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071" autoAdjust="0"/>
    <p:restoredTop sz="94660"/>
  </p:normalViewPr>
  <p:slideViewPr>
    <p:cSldViewPr>
      <p:cViewPr varScale="1">
        <p:scale>
          <a:sx n="74" d="100"/>
          <a:sy n="74" d="100"/>
        </p:scale>
        <p:origin x="8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973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14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988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949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987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715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413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47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03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56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439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29B7-388A-4860-977B-A099C3ED4FE3}" type="datetimeFigureOut">
              <a:rPr lang="pt-BR" smtClean="0"/>
              <a:t>11/10/2017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E0043-72DC-42D8-82AA-CE0E93101B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26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docs/handbook/basic-types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/wiki/Roadmap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4coders.wordpress.com/2017/01/11/conhecendo-typescript/" TargetMode="External"/><Relationship Id="rId2" Type="http://schemas.openxmlformats.org/officeDocument/2006/relationships/hyperlink" Target="https://www.typescriptlang.org/docs/tutorial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curso-typescript-para-desenvolvedores-c" TargetMode="External"/><Relationship Id="rId5" Type="http://schemas.openxmlformats.org/officeDocument/2006/relationships/hyperlink" Target="https://www.youtube.com/user/l32759?sub_confirmation=1" TargetMode="External"/><Relationship Id="rId4" Type="http://schemas.openxmlformats.org/officeDocument/2006/relationships/hyperlink" Target="https://github.com/glaucia86/demo-ts-womakerscode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1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utoShape 2" descr="Resultado de imagem para javascript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23528" y="83671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Resumindo.....</a:t>
            </a:r>
            <a:endParaRPr lang="pt-BR" sz="4000" b="1" dirty="0"/>
          </a:p>
        </p:txBody>
      </p:sp>
      <p:pic>
        <p:nvPicPr>
          <p:cNvPr id="9" name="Picture 2" descr="https://conteudo.imguol.com.br/c/bol/fotos/2015/05/08/1-quarto-do-ursinho-se-procurar-bem-voce-vai-acabar-achando-o-wally-no-meio-dessa-tralha-1431124175062_956x5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" y="2780928"/>
            <a:ext cx="3967068" cy="239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611560" y="229172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Javascript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104037" y="36066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Vs</a:t>
            </a:r>
            <a:endParaRPr lang="pt-BR" b="1" dirty="0"/>
          </a:p>
        </p:txBody>
      </p:sp>
      <p:pic>
        <p:nvPicPr>
          <p:cNvPr id="12" name="Picture 4" descr="Resultado de imagem para quarto arrum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033" y="2709978"/>
            <a:ext cx="4045782" cy="246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5499964" y="23186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TypeScript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689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8028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628800"/>
            <a:ext cx="7344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/>
              <a:t>Mas, calma.... Existe uma solução para os seus problemas!!! :D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http://geradormemes.com/media/created/faj5y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80728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4" name="Picture 4" descr="https://mobilemancerblog.blob.core.windows.net/blog/2016/08/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628800"/>
            <a:ext cx="7334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45382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844824"/>
            <a:ext cx="70567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/>
              <a:t>Mas, o que é Typescript?!!! </a:t>
            </a:r>
            <a:endParaRPr lang="pt-BR" sz="88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4567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79512" y="1124744"/>
            <a:ext cx="8856984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TypeScript é uma linguagem código aberto criada pela Microsoft e criada pelo Anders Hejlsberg (criador de linguagens como: Turbo Pascal, Borland, Delphi e .NET);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Segue a mesma linha do CoffeScript ou Dart;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Possui tipagem estática;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Criada para desenvolvimento de pequenas à grandes aplicações que fazem uso do JavaScript.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Fácil compreensão;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Faz uso de: Módulos, Classes, Interface, Genéricos,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No final, o código compilado será JavaScript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 smtClean="0"/>
              <a:t>Aberto para usar em outros frameworks, como: Angular, Aurelia, React, Ember, </a:t>
            </a:r>
            <a:r>
              <a:rPr lang="pt-BR" sz="1700" dirty="0" err="1" smtClean="0"/>
              <a:t>Vue.Js</a:t>
            </a:r>
            <a:r>
              <a:rPr lang="pt-BR" sz="1700" dirty="0" smtClean="0"/>
              <a:t>.... E assim vai! :D</a:t>
            </a:r>
          </a:p>
          <a:p>
            <a:pPr algn="just"/>
            <a:r>
              <a:rPr lang="pt-BR" sz="1700" dirty="0" smtClean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700" dirty="0"/>
              <a:t> </a:t>
            </a:r>
            <a:r>
              <a:rPr lang="pt-BR" sz="1700" dirty="0" smtClean="0"/>
              <a:t>Aberto para desenvolver em diferentes IDE’s e </a:t>
            </a:r>
            <a:r>
              <a:rPr lang="pt-BR" sz="1700" dirty="0" err="1" smtClean="0"/>
              <a:t>SO’s</a:t>
            </a:r>
            <a:r>
              <a:rPr lang="pt-BR" sz="1700" dirty="0" smtClean="0"/>
              <a:t>;</a:t>
            </a:r>
            <a:endParaRPr lang="pt-BR" sz="17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3528" y="620688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Afinal, o que é TypeScript?!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2492896"/>
            <a:ext cx="7056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/>
              <a:t>E o melhor....</a:t>
            </a:r>
            <a:endParaRPr lang="pt-BR" sz="88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899592" y="2044006"/>
            <a:ext cx="777686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dirty="0"/>
              <a:t>F</a:t>
            </a:r>
            <a:r>
              <a:rPr lang="pt-BR" sz="4400" dirty="0" smtClean="0"/>
              <a:t>orte </a:t>
            </a:r>
            <a:r>
              <a:rPr lang="pt-BR" sz="4400" dirty="0"/>
              <a:t>apoio </a:t>
            </a:r>
            <a:r>
              <a:rPr lang="pt-BR" sz="4400" dirty="0" smtClean="0"/>
              <a:t>a POO </a:t>
            </a:r>
            <a:r>
              <a:rPr lang="pt-BR" sz="4400" dirty="0"/>
              <a:t>(Programação Orientada a Objetos);</a:t>
            </a:r>
          </a:p>
        </p:txBody>
      </p:sp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://68.media.tumblr.com/b7a7f911a1b0f729128fe50ff176dd3f/tumblr_inline_osjr4iwFOm1tx7k62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684" y="1628800"/>
            <a:ext cx="57606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16233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Muitos tem aderido ao TypeScript....</a:t>
            </a:r>
            <a:endParaRPr lang="pt-BR" sz="4000" dirty="0"/>
          </a:p>
        </p:txBody>
      </p:sp>
      <p:pic>
        <p:nvPicPr>
          <p:cNvPr id="15362" name="Picture 2" descr="http://developer.telerik.com/wp-content/uploads/2015/03/tbbsu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5"/>
            <a:ext cx="9143999" cy="37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75656" y="2708920"/>
            <a:ext cx="66247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bg1"/>
                </a:solidFill>
              </a:rPr>
              <a:t>Introdução à TypeScript &amp; Features Ts 2.x</a:t>
            </a:r>
            <a:endParaRPr lang="pt-BR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38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 descr="http://www.dotnettricks.com/img/typescript/typescript-based-javascript-framewor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1" y="1988840"/>
            <a:ext cx="8448675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Frameworks que usam TypeScript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293816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Por que precisamos do TypeScript?!</a:t>
            </a:r>
            <a:endParaRPr lang="pt-BR" sz="4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04884" y="2170158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“À medida que um sistema evolui, a complexidade de um código JavaScript aumenta. A menos que sejam tomadas medidas para reduzir a aplicação.”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39552" y="4096113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“JavaScript não foi projetado para lidar com o nível de complexidade requeridas e necessárias nas aplicações </a:t>
            </a:r>
            <a:r>
              <a:rPr lang="pt-BR" sz="2400" dirty="0"/>
              <a:t>d</a:t>
            </a:r>
            <a:r>
              <a:rPr lang="pt-BR" sz="2400" dirty="0" smtClean="0"/>
              <a:t>os dias atuais.”</a:t>
            </a:r>
          </a:p>
        </p:txBody>
      </p:sp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33055" y="1723533"/>
            <a:ext cx="7848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O </a:t>
            </a:r>
            <a:r>
              <a:rPr lang="pt-BR" sz="2400" dirty="0"/>
              <a:t>TypeScript nos permite </a:t>
            </a:r>
            <a:r>
              <a:rPr lang="pt-BR" sz="2400" dirty="0" smtClean="0"/>
              <a:t>usar hoje: </a:t>
            </a:r>
            <a:r>
              <a:rPr lang="pt-BR" sz="2400" dirty="0"/>
              <a:t>ES6 e </a:t>
            </a:r>
            <a:r>
              <a:rPr lang="pt-BR" sz="2400" dirty="0" smtClean="0"/>
              <a:t>ES7.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9512" y="76470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TypeScript é o futuro do JavaScript!</a:t>
            </a:r>
            <a:endParaRPr lang="pt-BR" sz="4000" dirty="0"/>
          </a:p>
        </p:txBody>
      </p:sp>
      <p:sp>
        <p:nvSpPr>
          <p:cNvPr id="7" name="Retângulo 6"/>
          <p:cNvSpPr/>
          <p:nvPr/>
        </p:nvSpPr>
        <p:spPr>
          <a:xfrm>
            <a:off x="455292" y="2348879"/>
            <a:ext cx="8113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Torna a organização do código de fácil leitura para </a:t>
            </a:r>
            <a:r>
              <a:rPr lang="pt-BR" sz="2400" dirty="0" smtClean="0"/>
              <a:t>códigos </a:t>
            </a:r>
            <a:r>
              <a:rPr lang="pt-BR" sz="2400" dirty="0"/>
              <a:t>de grande complexidade, graças aos módulos, </a:t>
            </a:r>
            <a:r>
              <a:rPr lang="pt-BR" sz="2400" dirty="0" smtClean="0"/>
              <a:t>namespaces.</a:t>
            </a:r>
            <a:endParaRPr lang="pt-BR" sz="2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03548" y="3356992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Devido à sua tipagem estática, o código escrito em TypeScript é mais previsível e é mais fácil de poder depurar o </a:t>
            </a:r>
            <a:r>
              <a:rPr lang="pt-BR" sz="2400" dirty="0" smtClean="0"/>
              <a:t>código.</a:t>
            </a:r>
            <a:endParaRPr lang="pt-BR" sz="2400" dirty="0"/>
          </a:p>
        </p:txBody>
      </p:sp>
      <p:sp>
        <p:nvSpPr>
          <p:cNvPr id="9" name="Retângulo 8"/>
          <p:cNvSpPr/>
          <p:nvPr/>
        </p:nvSpPr>
        <p:spPr>
          <a:xfrm>
            <a:off x="503548" y="4438177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Typescript </a:t>
            </a:r>
            <a:r>
              <a:rPr lang="pt-BR" sz="2400" dirty="0" smtClean="0"/>
              <a:t>retorna </a:t>
            </a:r>
            <a:r>
              <a:rPr lang="pt-BR" sz="2400" dirty="0"/>
              <a:t>todos os erros antes que eles atinjam em tempo de execução evitando assim “quebrar” o código antes que seja </a:t>
            </a:r>
            <a:r>
              <a:rPr lang="pt-BR" sz="2400" dirty="0" smtClean="0"/>
              <a:t>executado.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82053" y="836712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Então TypeScript é só.....</a:t>
            </a:r>
            <a:endParaRPr lang="pt-BR" sz="4000" b="1" dirty="0"/>
          </a:p>
        </p:txBody>
      </p:sp>
      <p:pic>
        <p:nvPicPr>
          <p:cNvPr id="33794" name="Picture 2" descr="https://media.tenor.co/images/feb87cc148c49e180359104799d8a678/teno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82" y="2060848"/>
            <a:ext cx="667523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7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7504" y="2860487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Classes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9512" y="2860486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Herança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82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69269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Exemplo: Tipagem</a:t>
            </a:r>
            <a:endParaRPr lang="pt-BR" sz="4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395536" y="1397210"/>
            <a:ext cx="784887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Tipos </a:t>
            </a:r>
            <a:r>
              <a:rPr lang="en-US" sz="3200" dirty="0"/>
              <a:t>em TypeScript</a:t>
            </a:r>
            <a:r>
              <a:rPr lang="en-US" sz="3200" dirty="0" smtClean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number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string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boolean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arrays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void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enum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tuple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null </a:t>
            </a:r>
            <a:r>
              <a:rPr lang="en-US" sz="2400" dirty="0"/>
              <a:t>&amp; undefined</a:t>
            </a:r>
          </a:p>
          <a:p>
            <a:endParaRPr lang="en-US" sz="2000" b="1" dirty="0"/>
          </a:p>
          <a:p>
            <a:r>
              <a:rPr lang="pt-BR" sz="2000" b="1" dirty="0"/>
              <a:t>+ Info: </a:t>
            </a:r>
            <a:r>
              <a:rPr lang="pt-BR" sz="2000" b="1" dirty="0">
                <a:hlinkClick r:id="rId2"/>
              </a:rPr>
              <a:t>http://</a:t>
            </a:r>
            <a:r>
              <a:rPr lang="pt-BR" sz="2000" b="1" dirty="0" smtClean="0">
                <a:hlinkClick r:id="rId2"/>
              </a:rPr>
              <a:t>www.typescriptlang.org/docs/handbook/basic-types.html</a:t>
            </a:r>
            <a:r>
              <a:rPr lang="pt-BR" sz="2000" b="1" dirty="0" smtClean="0"/>
              <a:t> 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471417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-108520" y="2900499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Tipos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135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-108520" y="2900499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Exemplo: Interfaces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324544" y="2152600"/>
            <a:ext cx="270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DEMO</a:t>
            </a:r>
            <a:endParaRPr lang="pt-BR" sz="4000" dirty="0">
              <a:solidFill>
                <a:schemeClr val="bg1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2860487"/>
            <a:ext cx="4896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.gravatar.com/avatar/3e2b342616822f8eabc9dd393840db4a?size=496&amp;default=re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88640"/>
            <a:ext cx="1035623" cy="10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1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90616" y="1916832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Outras características importantes no TypeScript</a:t>
            </a:r>
          </a:p>
          <a:p>
            <a:pPr algn="ctr"/>
            <a:r>
              <a:rPr lang="pt-BR" sz="5400" b="1" dirty="0" smtClean="0"/>
              <a:t>Sem Demos.... </a:t>
            </a:r>
            <a:r>
              <a:rPr lang="pt-BR" sz="5400" b="1" dirty="0" smtClean="0">
                <a:sym typeface="Wingdings" panose="05000000000000000000" pitchFamily="2" charset="2"/>
              </a:rPr>
              <a:t>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624786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08588" y="3414484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Glaucia Lemos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" y="1733399"/>
            <a:ext cx="1512167" cy="1512167"/>
          </a:xfrm>
          <a:prstGeom prst="ellipse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44643" y="412323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github.com/glaucia86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1" y="4052876"/>
            <a:ext cx="510054" cy="5100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4" y="4585894"/>
            <a:ext cx="354018" cy="35401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97562" y="46045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@glaucia_lemos86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8" y="5022168"/>
            <a:ext cx="427121" cy="427121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634802" y="507995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glaucialemos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" y="5482797"/>
            <a:ext cx="386331" cy="386331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44643" y="54997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code4coders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16" y="2146674"/>
            <a:ext cx="499120" cy="49912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74" y="3159113"/>
            <a:ext cx="499120" cy="49912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74" y="3661929"/>
            <a:ext cx="499120" cy="49912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16" y="2626852"/>
            <a:ext cx="499120" cy="499120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4338852" y="2172495"/>
            <a:ext cx="4697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Software Engineer na </a:t>
            </a:r>
            <a:r>
              <a:rPr lang="pt-BR" strike="sngStrike" dirty="0" err="1" smtClean="0"/>
              <a:t>Resource</a:t>
            </a:r>
            <a:r>
              <a:rPr lang="pt-BR" strike="sngStrike" dirty="0" smtClean="0"/>
              <a:t> IT </a:t>
            </a:r>
            <a:r>
              <a:rPr lang="pt-BR" dirty="0" smtClean="0"/>
              <a:t>(à procura)</a:t>
            </a:r>
            <a:endParaRPr lang="pt-BR" strike="sngStrike" dirty="0" smtClean="0"/>
          </a:p>
          <a:p>
            <a:endParaRPr lang="pt-BR" dirty="0" smtClean="0"/>
          </a:p>
          <a:p>
            <a:r>
              <a:rPr lang="pt-BR" dirty="0" smtClean="0"/>
              <a:t>Microsoft MVP Visual Studio Dev. Technologies</a:t>
            </a:r>
          </a:p>
          <a:p>
            <a:endParaRPr lang="pt-BR" dirty="0"/>
          </a:p>
          <a:p>
            <a:r>
              <a:rPr lang="pt-BR" dirty="0" smtClean="0"/>
              <a:t>.NET, Node.Js, Angular, Ts, </a:t>
            </a:r>
            <a:r>
              <a:rPr lang="pt-BR" smtClean="0"/>
              <a:t>sou Desenvolvedora!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Drummer e Cinéfila nas horas vagas....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88833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69269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Módulos</a:t>
            </a:r>
            <a:endParaRPr lang="pt-BR" sz="4000" b="1" dirty="0"/>
          </a:p>
        </p:txBody>
      </p:sp>
      <p:pic>
        <p:nvPicPr>
          <p:cNvPr id="23554" name="Picture 2" descr="C:\Users\Glaucia\Pictures\My Screen Shots\Screen Shot 05-01-17 at 12.53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508906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466540" y="1697270"/>
            <a:ext cx="33844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Podemos usar o </a:t>
            </a:r>
            <a:r>
              <a:rPr lang="pt-BR" b="1" dirty="0">
                <a:solidFill>
                  <a:srgbClr val="FF0000"/>
                </a:solidFill>
              </a:rPr>
              <a:t>--module</a:t>
            </a:r>
          </a:p>
          <a:p>
            <a:r>
              <a:rPr lang="pt-BR" dirty="0" smtClean="0"/>
              <a:t>para especificar o tipo de módulo que queremos usar no código:</a:t>
            </a:r>
          </a:p>
          <a:p>
            <a:endParaRPr lang="pt-BR" dirty="0" smtClean="0"/>
          </a:p>
          <a:p>
            <a:r>
              <a:rPr lang="pt-BR" dirty="0" smtClean="0"/>
              <a:t>● </a:t>
            </a:r>
            <a:r>
              <a:rPr lang="pt-BR" dirty="0"/>
              <a:t>CommonJS</a:t>
            </a:r>
          </a:p>
          <a:p>
            <a:r>
              <a:rPr lang="pt-BR" dirty="0"/>
              <a:t>● AMD</a:t>
            </a:r>
          </a:p>
          <a:p>
            <a:r>
              <a:rPr lang="pt-BR" dirty="0"/>
              <a:t>● </a:t>
            </a:r>
            <a:r>
              <a:rPr lang="pt-BR" dirty="0" smtClean="0"/>
              <a:t>System</a:t>
            </a:r>
            <a:endParaRPr lang="pt-BR" dirty="0"/>
          </a:p>
          <a:p>
            <a:r>
              <a:rPr lang="pt-BR" dirty="0"/>
              <a:t>● </a:t>
            </a:r>
            <a:r>
              <a:rPr lang="pt-BR" dirty="0" smtClean="0"/>
              <a:t>UMD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69269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Suporte para: Async /await</a:t>
            </a:r>
            <a:endParaRPr lang="pt-BR" sz="4000" b="1" dirty="0"/>
          </a:p>
        </p:txBody>
      </p:sp>
      <p:pic>
        <p:nvPicPr>
          <p:cNvPr id="24579" name="Picture 3" descr="C:\Users\Glaucia\Pictures\My Screen Shots\Screen Shot 05-01-17 at 01.03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78" y="1556792"/>
            <a:ext cx="7248302" cy="42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7002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 inúmeros outros benefícios.....</a:t>
            </a:r>
            <a:endParaRPr lang="pt-BR" sz="4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552" y="2060848"/>
            <a:ext cx="65527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Generators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Decorators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Namespaces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Generics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 smtClean="0"/>
              <a:t>(...)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841768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7002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 o futuro do TypeScript?!</a:t>
            </a:r>
            <a:endParaRPr lang="pt-BR" sz="4000" b="1" dirty="0"/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4" name="Picture 4" descr="http://img.cinemablend.com/quill/d/4/d/4/a/2/d4d4a2ae8e73ef0e34a375371aad753ed02b1a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971600" y="4941168"/>
            <a:ext cx="71287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hlinkClick r:id="rId3"/>
              </a:rPr>
              <a:t>https://</a:t>
            </a:r>
            <a:r>
              <a:rPr lang="pt-BR" sz="4000" dirty="0" smtClean="0">
                <a:hlinkClick r:id="rId3"/>
              </a:rPr>
              <a:t>github.com/Microsoft/TypeScript/wiki/Roadmap</a:t>
            </a:r>
            <a:r>
              <a:rPr lang="pt-BR" sz="4000" dirty="0" smtClean="0"/>
              <a:t>  </a:t>
            </a:r>
            <a:r>
              <a:rPr lang="pt-BR" sz="4000" dirty="0"/>
              <a:t/>
            </a:r>
            <a:br>
              <a:rPr lang="pt-BR" sz="4000" dirty="0"/>
            </a:b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85989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07975" y="1412776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FF00"/>
                </a:solidFill>
              </a:rPr>
              <a:t>Mas e aí... Devo esquecer o JavaScript?!</a:t>
            </a:r>
            <a:endParaRPr lang="pt-BR" sz="4000" b="1" dirty="0">
              <a:solidFill>
                <a:srgbClr val="FFFF00"/>
              </a:solidFill>
            </a:endParaRPr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555776" y="3212976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NUNCA!!!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52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33974" y="1268760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>
                <a:solidFill>
                  <a:srgbClr val="FFFF00"/>
                </a:solidFill>
              </a:rPr>
              <a:t>Javascript é o futuro!</a:t>
            </a:r>
            <a:endParaRPr lang="pt-BR" sz="6600" b="1" dirty="0">
              <a:solidFill>
                <a:srgbClr val="FFFF00"/>
              </a:solidFill>
            </a:endParaRPr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730118" y="3140968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solidFill>
                  <a:srgbClr val="FFFF00"/>
                </a:solidFill>
              </a:rPr>
              <a:t>E melhor... </a:t>
            </a:r>
            <a:endParaRPr lang="pt-BR" sz="6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4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45148" y="2636912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>
                <a:solidFill>
                  <a:srgbClr val="FFFF00"/>
                </a:solidFill>
              </a:rPr>
              <a:t>Ele te dá poderes!!!</a:t>
            </a:r>
            <a:endParaRPr lang="pt-BR" sz="6600" b="1" dirty="0">
              <a:solidFill>
                <a:srgbClr val="FFFF00"/>
              </a:solidFill>
            </a:endParaRPr>
          </a:p>
        </p:txBody>
      </p:sp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5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60374" y="620688"/>
            <a:ext cx="8288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rgbClr val="FFFF00"/>
                </a:solidFill>
              </a:rPr>
              <a:t>... Você pode executar/desenvolver Javascript em... </a:t>
            </a:r>
            <a:endParaRPr lang="pt-BR" sz="4400" dirty="0">
              <a:solidFill>
                <a:srgbClr val="FFFF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75756" y="2191438"/>
            <a:ext cx="460851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Server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Database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Hardware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Back - End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Front – End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Mobile Native</a:t>
            </a:r>
          </a:p>
          <a:p>
            <a:pPr algn="ctr"/>
            <a:r>
              <a:rPr lang="pt-BR" sz="2400" dirty="0" smtClean="0">
                <a:solidFill>
                  <a:srgbClr val="FFFF00"/>
                </a:solidFill>
              </a:rPr>
              <a:t>IoT</a:t>
            </a:r>
          </a:p>
          <a:p>
            <a:pPr algn="ctr"/>
            <a:endParaRPr lang="pt-BR" dirty="0">
              <a:solidFill>
                <a:srgbClr val="FFFF00"/>
              </a:solidFill>
            </a:endParaRPr>
          </a:p>
          <a:p>
            <a:pPr algn="ctr"/>
            <a:r>
              <a:rPr lang="pt-BR" dirty="0" smtClean="0">
                <a:solidFill>
                  <a:srgbClr val="FFFF00"/>
                </a:solidFill>
              </a:rPr>
              <a:t>E melhor..... </a:t>
            </a:r>
          </a:p>
          <a:p>
            <a:pPr algn="ctr"/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203848" y="5330759"/>
            <a:ext cx="295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WEB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3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1259632" y="692696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FF00"/>
                </a:solidFill>
              </a:rPr>
              <a:t>Assim que JavaScript é....</a:t>
            </a:r>
            <a:endParaRPr lang="pt-BR" sz="4000" b="1" dirty="0">
              <a:solidFill>
                <a:srgbClr val="FFFF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519772" y="4509120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 smtClean="0">
                <a:solidFill>
                  <a:srgbClr val="FFFF00"/>
                </a:solidFill>
              </a:rPr>
              <a:t>Sexy</a:t>
            </a:r>
            <a:endParaRPr lang="pt-BR" sz="7200" b="1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799692" y="1994590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 smtClean="0">
                <a:solidFill>
                  <a:srgbClr val="FFFF00"/>
                </a:solidFill>
              </a:rPr>
              <a:t>Multiplaforma</a:t>
            </a:r>
            <a:endParaRPr lang="pt-BR" sz="7200" b="1" dirty="0">
              <a:solidFill>
                <a:srgbClr val="FFFF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519772" y="3498076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FF00"/>
                </a:solidFill>
              </a:rPr>
              <a:t>e....</a:t>
            </a:r>
            <a:endParaRPr lang="pt-BR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78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m para back to the fu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https://camo.githubusercontent.com/eb464a60a4a47f8b600aa71bfbc6aff3fe5c5392/68747470733a2f2f7261772e6769746875622e636f6d2f766f6f646f6f74696b69676f642f6c6f676f2e6a732f6d61737465722f6a73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85638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15616" y="2348880"/>
            <a:ext cx="259228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600" b="1" dirty="0" smtClean="0">
                <a:solidFill>
                  <a:srgbClr val="FFFF00"/>
                </a:solidFill>
              </a:rPr>
              <a:t>WE</a:t>
            </a:r>
            <a:endParaRPr lang="pt-BR" sz="10600" b="1" dirty="0">
              <a:solidFill>
                <a:srgbClr val="FFFF00"/>
              </a:solidFill>
            </a:endParaRPr>
          </a:p>
        </p:txBody>
      </p:sp>
      <p:sp>
        <p:nvSpPr>
          <p:cNvPr id="3" name="Coração 2"/>
          <p:cNvSpPr/>
          <p:nvPr/>
        </p:nvSpPr>
        <p:spPr>
          <a:xfrm>
            <a:off x="4139952" y="2564904"/>
            <a:ext cx="1440160" cy="1216878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40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gallery.dpcdn.pl/imgc/UGC/62739/g_-_-x-_-_-_62739x20150501205330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30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82053" y="7002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Links Importantes:</a:t>
            </a:r>
            <a:endParaRPr lang="pt-BR" sz="4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2053" y="1844824"/>
            <a:ext cx="659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Documentação Oficial TypeScript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Link: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www.typescriptlang.org/docs/tutorial.html</a:t>
            </a:r>
            <a:r>
              <a:rPr lang="pt-BR" dirty="0" smtClean="0"/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03760" y="3677572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Blog: Code4Coders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Link: </a:t>
            </a:r>
            <a:r>
              <a:rPr lang="pt-BR" dirty="0">
                <a:hlinkClick r:id="rId3"/>
              </a:rPr>
              <a:t>https://code4coders.wordpress.com/2017/01/11/conhecendo-typescript</a:t>
            </a:r>
            <a:r>
              <a:rPr lang="pt-BR" dirty="0" smtClean="0">
                <a:hlinkClick r:id="rId3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17925" y="2782668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GitHub (demos – </a:t>
            </a:r>
            <a:r>
              <a:rPr lang="pt-BR" b="1" dirty="0" err="1" smtClean="0"/>
              <a:t>Wo</a:t>
            </a:r>
            <a:r>
              <a:rPr lang="pt-BR" b="1" dirty="0" smtClean="0"/>
              <a:t> </a:t>
            </a:r>
            <a:r>
              <a:rPr lang="pt-BR" b="1" dirty="0" err="1" smtClean="0"/>
              <a:t>Makers</a:t>
            </a:r>
            <a:r>
              <a:rPr lang="pt-BR" b="1" dirty="0" smtClean="0"/>
              <a:t> </a:t>
            </a:r>
            <a:r>
              <a:rPr lang="pt-BR" b="1" smtClean="0"/>
              <a:t>Code):</a:t>
            </a:r>
            <a:endParaRPr lang="pt-B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Link: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github.com/glaucia86/demo-ts-womakerscode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84898" y="4621772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Canal Youtube: Glaucia Lemos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Link: </a:t>
            </a:r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www.youtube.com/user/l32759?sub_confirmation=1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84898" y="5465546"/>
            <a:ext cx="7962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Udemy</a:t>
            </a:r>
            <a:r>
              <a:rPr lang="pt-BR" b="1" dirty="0" smtClean="0"/>
              <a:t> (Curso TypeScript):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Link</a:t>
            </a:r>
            <a:r>
              <a:rPr lang="pt-BR" dirty="0"/>
              <a:t>: </a:t>
            </a:r>
            <a:r>
              <a:rPr lang="pt-BR" dirty="0">
                <a:hlinkClick r:id="rId6"/>
              </a:rPr>
              <a:t>https://</a:t>
            </a:r>
            <a:r>
              <a:rPr lang="pt-BR" dirty="0" smtClean="0">
                <a:hlinkClick r:id="rId6"/>
              </a:rPr>
              <a:t>www.udemy.com/curso-typescript-para-desenvolvedores-c</a:t>
            </a:r>
            <a:endParaRPr lang="pt-BR" dirty="0" smtClean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180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5471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82053" y="292494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Dúvidas | Perguntas?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346530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  <p:pic>
        <p:nvPicPr>
          <p:cNvPr id="31746" name="Picture 2" descr="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1304"/>
            <a:ext cx="9143999" cy="301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61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292" name="Picture 4" descr="https://i0.wp.com/www.developermemes.com/wp-content/uploads/2014/07/Wastes-2-Hours-Debugging-Broken-Javascript-Missing-A-Curly-Brace-Developer-Me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99" y="866073"/>
            <a:ext cx="3992001" cy="472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61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http://m.memegen.com/bvnps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08720"/>
            <a:ext cx="48768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971600" y="1196752"/>
            <a:ext cx="7704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&lt;script&gt;</a:t>
            </a:r>
          </a:p>
          <a:p>
            <a:r>
              <a:rPr lang="pt-BR" sz="3200" dirty="0" smtClean="0"/>
              <a:t>	for </a:t>
            </a:r>
            <a:r>
              <a:rPr lang="pt-BR" sz="3200" dirty="0"/>
              <a:t>(var i = 0; i &lt; 10; i++) {</a:t>
            </a:r>
          </a:p>
          <a:p>
            <a:r>
              <a:rPr lang="pt-BR" sz="3200" dirty="0" smtClean="0"/>
              <a:t>		(</a:t>
            </a:r>
            <a:r>
              <a:rPr lang="pt-BR" sz="3200" dirty="0"/>
              <a:t>function(x) {</a:t>
            </a:r>
          </a:p>
          <a:p>
            <a:r>
              <a:rPr lang="pt-BR" sz="3200" dirty="0" smtClean="0"/>
              <a:t>			window.setTimeout(function</a:t>
            </a:r>
            <a:r>
              <a:rPr lang="pt-BR" sz="3200" dirty="0"/>
              <a:t>() {</a:t>
            </a:r>
          </a:p>
          <a:p>
            <a:r>
              <a:rPr lang="pt-BR" sz="3200" dirty="0" smtClean="0"/>
              <a:t>			console.log(x</a:t>
            </a:r>
            <a:r>
              <a:rPr lang="pt-BR" sz="3200" dirty="0"/>
              <a:t>);</a:t>
            </a:r>
          </a:p>
          <a:p>
            <a:r>
              <a:rPr lang="pt-BR" sz="3200" dirty="0" smtClean="0"/>
              <a:t>			});</a:t>
            </a:r>
            <a:endParaRPr lang="pt-BR" sz="3200" dirty="0"/>
          </a:p>
          <a:p>
            <a:r>
              <a:rPr lang="pt-BR" sz="3200" dirty="0" smtClean="0"/>
              <a:t>		})(</a:t>
            </a:r>
            <a:r>
              <a:rPr lang="pt-BR" sz="3200" dirty="0"/>
              <a:t>i);</a:t>
            </a:r>
          </a:p>
          <a:p>
            <a:r>
              <a:rPr lang="pt-BR" sz="3200" dirty="0" smtClean="0"/>
              <a:t>	}</a:t>
            </a:r>
            <a:endParaRPr lang="pt-BR" sz="3200" dirty="0"/>
          </a:p>
          <a:p>
            <a:r>
              <a:rPr lang="pt-BR" sz="3200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628800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/>
              <a:t>E esse é o problema do Javascript.....</a:t>
            </a:r>
            <a:br>
              <a:rPr lang="pt-BR" sz="5400" dirty="0" smtClean="0"/>
            </a:br>
            <a:r>
              <a:rPr lang="pt-BR" sz="5400" dirty="0" smtClean="0"/>
              <a:t>Por isso que para alguns JavaScript é.....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AutoShape 2" descr="Resultado de imagem para javascript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Resultado de imagem para hate javascript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200" name="Picture 8" descr="C:\Users\Glaucia\Downloads\downloa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88" y="1268760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18989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675</TotalTime>
  <Words>595</Words>
  <Application>Microsoft Office PowerPoint</Application>
  <PresentationFormat>Apresentação na tela (4:3)</PresentationFormat>
  <Paragraphs>135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6" baseType="lpstr">
      <vt:lpstr>Arial</vt:lpstr>
      <vt:lpstr>Calibri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Glaucia Lemos</dc:creator>
  <cp:lastModifiedBy>Glaucia Lemos</cp:lastModifiedBy>
  <cp:revision>117</cp:revision>
  <dcterms:created xsi:type="dcterms:W3CDTF">2017-04-18T14:11:12Z</dcterms:created>
  <dcterms:modified xsi:type="dcterms:W3CDTF">2017-10-11T15:25:47Z</dcterms:modified>
</cp:coreProperties>
</file>